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0oiYYVCMEkFc12FD+5owQ==" hashData="j4wPSG2eHioUWrjV5WDPIEcj+dKr9TUaHnJnIyb/dyPDqm4G4ACpgWTjQ3bzOselOUZHFiGKEM8ylVJYBAQOe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38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FC9DBF-39BB-4050-B9D5-BBA44D4AC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1332EC0-2716-4E32-A8AE-6ED05DAF2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FD26EC-7717-49FF-9BCE-0BE34EE1B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54F47A6-DE15-4A01-9A02-600A2568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6055187-A09F-480F-A900-94A0DA2E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8508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9470DF-BB10-4262-99D0-E633CA7B8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7E0C41D7-D3D5-42F8-91A0-9C75869399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73CF392-3E5F-46F5-8384-0C907489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13D438E-0964-499D-8102-D7B68933B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CF0FBFC-EF9C-4857-97CC-5C09EC2B1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7602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2720D5B4-6671-4750-8D91-824CE6689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2A29FB7-76FA-4474-836C-999B487D63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5AA5B3A-6583-4F7F-8EAB-240C51922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C6FC6F-941C-4A27-B3CC-8140C1209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352BB22-EFC3-4813-8A1E-69A6FC916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6478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EA2B2E-ED25-4651-9059-F220DC6EB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0E2C75-9F4D-44E9-A175-577CB8984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E61917-77E9-427B-A797-C3808A21B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A41C02-E97B-45E8-9E79-D5288254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DE0BB63-0396-4C50-BD60-8E17180E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95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F92291-F527-419D-A84C-FFDCD66DF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7F2638-689E-4405-9E75-8521E2F07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3DC2755-5AD9-4419-8352-09CB57177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8EDEB7-62BD-4B7C-8FF4-971B8E3A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1B6FF31-332A-4B79-98E2-F631AB928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553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400D81-38C3-407F-A596-5E2B2E063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BC6B3F5-B695-4C50-A590-B6885BC65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A4856F5-60D8-48AD-A317-D5AEDF147F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0457FEC-9BBD-417D-865A-ADA5F4B2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3F2A08A-A762-4213-9B3E-EBB7C0C59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7554122-FA2A-44D7-AED2-4C8D77FFC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224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B5065C7-F4C6-4FDC-ACE5-2A220E637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ED74A40-E896-4AB7-85D8-CEDC8131F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5E5A933-CBE8-48EE-AA95-9069C5976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65B330B4-DC88-4D41-B4F5-43E7861DDD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FB6F724-27A9-4301-B676-023F3BDA3D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EBD2CC71-8DB4-42C8-9D3A-35432FE6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F8BDB51-43A8-40FC-99DF-3E1D83A07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CD756D1-229D-40BA-B31A-887362FD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99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A00C1A-5C6D-40D3-85F5-67DC635C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2A3C81FB-1FF3-468A-9799-25ED77A6B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850D5C5-254C-4F0B-88F2-D89EF633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1F908E8-6101-4E7C-AD96-5BD84DFF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900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44ED156-2F87-439D-9DE7-748FB94D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2CDA5B62-0B6B-42FB-863F-1E27B5321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DBE6F2A-96C9-4143-9B12-C1799B5B2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1CA128E-CFA9-4BA8-BB3F-83B1C5C941EE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7178" y="136525"/>
            <a:ext cx="2556933" cy="676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EB4B68-9B95-42FF-BA25-76A5B2A6F06B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26" y="841737"/>
            <a:ext cx="1854200" cy="49212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FADA5992-D9F0-4741-841F-9B3A14ED8729}"/>
              </a:ext>
            </a:extLst>
          </p:cNvPr>
          <p:cNvPicPr/>
          <p:nvPr userDrawn="1"/>
        </p:nvPicPr>
        <p:blipFill>
          <a:blip r:embed="rId4"/>
          <a:stretch>
            <a:fillRect/>
          </a:stretch>
        </p:blipFill>
        <p:spPr>
          <a:xfrm>
            <a:off x="3658120" y="6308317"/>
            <a:ext cx="4862830" cy="39116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B82D971-465C-45E1-9101-6A210E89A618}"/>
              </a:ext>
            </a:extLst>
          </p:cNvPr>
          <p:cNvSpPr/>
          <p:nvPr userDrawn="1"/>
        </p:nvSpPr>
        <p:spPr>
          <a:xfrm>
            <a:off x="3391360" y="318517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家課</a:t>
            </a:r>
            <a:r>
              <a:rPr lang="nl-NL" altLang="zh-TW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/huiswerk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7185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E0B8D-ADA6-4F8B-A2EA-40DA7AD3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6AE177-76E2-433A-BC1F-A3DDFA35D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685C299-A909-45CA-A67B-917DB338E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CCEBA06-E239-46A6-9221-DA093C4BD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8DC1C67-8990-45FF-9843-73A70183D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48EBE6-9C4D-4AE9-BF43-5BD3B5D0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0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5B1685-EEE7-4432-83FE-6A321783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982EA8E-86E4-442C-8BB0-2960ECB22A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C09316-DAC9-4C99-A449-920A1CA4B5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00A4FBF-1CF7-4508-AA00-FF1C0987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7E5228F-BC5D-44A2-B1C9-DE37A9344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41975FB3-C486-469B-B009-3F0A8D816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508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776319ED-CFD6-4906-A311-6A6D47F00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05B43CF-5D3C-46CC-8FC0-A54CEE2B4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7DC6276-3E3B-4C54-B20B-E6B0BA79E7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A81F-D691-4FBD-9F58-11AB6A128402}" type="datetimeFigureOut">
              <a:rPr lang="zh-TW" altLang="en-US" smtClean="0"/>
              <a:t>2024/4/18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2F8368-4063-479D-98F8-1BE53E87C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662E8AE-41E9-4ED8-ADFD-B8FDDCC9A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7EEA-947E-40DF-A3D4-7802300B54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794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755BFD3B-B656-4371-95FF-D980643BC61B}"/>
              </a:ext>
            </a:extLst>
          </p:cNvPr>
          <p:cNvSpPr/>
          <p:nvPr/>
        </p:nvSpPr>
        <p:spPr>
          <a:xfrm>
            <a:off x="5947954" y="353027"/>
            <a:ext cx="150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五月四日</a:t>
            </a:r>
            <a:endParaRPr lang="zh-TW" altLang="en-US" sz="24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AA3BC57-F08C-4FA1-B4F1-AF6BEAC0AC48}"/>
              </a:ext>
            </a:extLst>
          </p:cNvPr>
          <p:cNvSpPr/>
          <p:nvPr/>
        </p:nvSpPr>
        <p:spPr>
          <a:xfrm>
            <a:off x="1873672" y="836903"/>
            <a:ext cx="8601107" cy="5011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第二十七課 愚公移山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b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A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生字： </a:t>
            </a:r>
            <a: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每組字寫 </a:t>
            </a:r>
            <a:r>
              <a:rPr lang="en-US" altLang="zh-TW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1 </a:t>
            </a:r>
            <a: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行</a:t>
            </a:r>
            <a:b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  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</a:t>
            </a:r>
            <a:r>
              <a:rPr lang="zh-TW" altLang="en-US" sz="2400" dirty="0">
                <a:solidFill>
                  <a:srgbClr val="000000"/>
                </a:solidFill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頭兒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擋住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3.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出路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4.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商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量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5.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決定</a:t>
            </a:r>
            <a:b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6.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搬掉 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7.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帶領 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8.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兒孫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9.</a:t>
            </a:r>
            <a: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起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勁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10.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海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邊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endParaRPr lang="nl-NL" altLang="zh-TW" sz="2400" dirty="0">
              <a:solidFill>
                <a:srgbClr val="0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11.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倒進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12.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路途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13.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往返   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14.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兒孫們   </a:t>
            </a:r>
            <a:r>
              <a:rPr lang="en-US" altLang="zh-TW" sz="2400" dirty="0">
                <a:latin typeface="KaiTi" panose="02010609060101010101" pitchFamily="49" charset="-122"/>
                <a:ea typeface="KaiTi" panose="02010609060101010101" pitchFamily="49" charset="-122"/>
              </a:rPr>
              <a:t>15.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開石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挖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土</a:t>
            </a:r>
            <a:br>
              <a:rPr lang="zh-TW" altLang="en-US" sz="2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B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習作： </a:t>
            </a:r>
            <a: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完成第</a:t>
            </a:r>
            <a:r>
              <a:rPr lang="nl-NL" altLang="zh-TW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27</a:t>
            </a:r>
            <a: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課</a:t>
            </a:r>
            <a:br>
              <a:rPr lang="zh-TW" altLang="en-US" sz="24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C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作句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1. </a:t>
            </a:r>
            <a:r>
              <a:rPr lang="zh-TW" altLang="en-US" sz="2400" dirty="0">
                <a:solidFill>
                  <a:srgbClr val="00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商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量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 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例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我們一家人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DFKai-SB" panose="03000509000000000000" pitchFamily="65" charset="-120"/>
                <a:ea typeface="DFKai-SB" panose="03000509000000000000" pitchFamily="65" charset="-120"/>
              </a:rPr>
              <a:t>商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量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今年暑假出外旅行的事。</a:t>
            </a:r>
            <a:b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  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2. 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擋住： 例</a:t>
            </a:r>
            <a:r>
              <a:rPr lang="en-US" altLang="zh-TW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很多車輛被前面的貨車</a:t>
            </a:r>
            <a:r>
              <a:rPr lang="zh-TW" altLang="en-US" sz="2400" dirty="0">
                <a:solidFill>
                  <a:srgbClr val="000000"/>
                </a:solidFill>
                <a:highlight>
                  <a:srgbClr val="FFFF00"/>
                </a:highlight>
                <a:latin typeface="KaiTi" panose="02010609060101010101" pitchFamily="49" charset="-122"/>
                <a:ea typeface="KaiTi" panose="02010609060101010101" pitchFamily="49" charset="-122"/>
              </a:rPr>
              <a:t>擋住</a:t>
            </a:r>
            <a: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去路。</a:t>
            </a:r>
            <a:br>
              <a:rPr lang="zh-TW" altLang="en-US" sz="2400" dirty="0">
                <a:solidFill>
                  <a:srgbClr val="0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熟讀</a:t>
            </a:r>
            <a:r>
              <a:rPr lang="nl-NL" altLang="zh-TW" sz="24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</a:t>
            </a: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4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課課文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FDEC8A2-3026-4A93-A440-DF21265B2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8" y="0"/>
            <a:ext cx="12141484" cy="6858000"/>
          </a:xfrm>
          <a:prstGeom prst="rect">
            <a:avLst/>
          </a:prstGeom>
        </p:spPr>
      </p:pic>
      <p:pic>
        <p:nvPicPr>
          <p:cNvPr id="7" name="2022-第二十七課 愚公移山(上)  詞語">
            <a:hlinkClick r:id="" action="ppaction://media"/>
            <a:extLst>
              <a:ext uri="{FF2B5EF4-FFF2-40B4-BE49-F238E27FC236}">
                <a16:creationId xmlns:a16="http://schemas.microsoft.com/office/drawing/2014/main" id="{C8F1D041-D7E0-4996-95ED-DCFEF9AAE1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7225" y="26177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BB531F-30D4-4362-96D3-435C6972AC6A}"/>
              </a:ext>
            </a:extLst>
          </p:cNvPr>
          <p:cNvSpPr/>
          <p:nvPr/>
        </p:nvSpPr>
        <p:spPr>
          <a:xfrm>
            <a:off x="2385848" y="1490594"/>
            <a:ext cx="8353622" cy="3734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D</a:t>
            </a:r>
            <a:r>
              <a:rPr lang="en-US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r>
              <a:rPr lang="zh-TW" altLang="en-US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熟讀</a:t>
            </a:r>
            <a:r>
              <a:rPr lang="nl-NL" altLang="zh-TW" sz="2000" dirty="0">
                <a:solidFill>
                  <a:srgbClr val="FF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: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第二十</a:t>
            </a:r>
            <a:r>
              <a:rPr lang="zh-TW" altLang="en-US" sz="2000" dirty="0"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課課文 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愚公移山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(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上</a:t>
            </a: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)</a:t>
            </a:r>
            <a:b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en-US" altLang="zh-TW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 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從前，有一個</a:t>
            </a:r>
            <a:r>
              <a:rPr lang="zh-TW" altLang="en-US" sz="2000" dirty="0">
                <a:solidFill>
                  <a:srgbClr val="000000"/>
                </a:solidFill>
                <a:latin typeface="Fayin" pitchFamily="2" charset="-128"/>
                <a:ea typeface="Fayin" pitchFamily="2" charset="-128"/>
              </a:rPr>
              <a:t>老</a:t>
            </a: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頭兒，名叫愚公。他的家門前有兩座大山擋住了出路，很不方便。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有一天， 愚公找家人來商量，大家決定把兩座大山搬掉。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第二天， 愚公便帶領兒孫們去開石挖土。雖然挖山的工作很吃力，但是他們幹得十分起勁，一點兒也不覺得累。</a:t>
            </a:r>
            <a:b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</a:br>
            <a:r>
              <a:rPr lang="zh-TW" altLang="en-US" sz="2000" dirty="0">
                <a:solidFill>
                  <a:srgbClr val="000000"/>
                </a:solidFill>
                <a:latin typeface="FZZhongKai-B08" panose="03000509000000000000" pitchFamily="65" charset="-120"/>
                <a:ea typeface="FZZhongKai-B08" panose="03000509000000000000" pitchFamily="65" charset="-120"/>
              </a:rPr>
              <a:t>       他們把挖出來的土石運到海邊，然後倒進海裏。只是路途太遠了，他們要一年的時間，才能往返一次，所以很少回家。</a:t>
            </a:r>
            <a:r>
              <a:rPr lang="zh-TW" altLang="en-US" sz="2000" dirty="0">
                <a:latin typeface="FZZhongKai-B08" panose="03000509000000000000" pitchFamily="65" charset="-120"/>
                <a:ea typeface="FZZhongKai-B08" panose="03000509000000000000" pitchFamily="65" charset="-120"/>
              </a:rPr>
              <a:t> </a:t>
            </a:r>
            <a:endParaRPr lang="zh-TW" altLang="en-US" dirty="0">
              <a:latin typeface="FZZhongKai-B08" panose="03000509000000000000" pitchFamily="65" charset="-120"/>
              <a:ea typeface="FZZhongKai-B08" panose="03000509000000000000" pitchFamily="65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FD5C8B-6144-474D-8DB8-D2E133833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7" y="0"/>
            <a:ext cx="12168505" cy="6858000"/>
          </a:xfrm>
          <a:prstGeom prst="rect">
            <a:avLst/>
          </a:prstGeom>
        </p:spPr>
      </p:pic>
      <p:pic>
        <p:nvPicPr>
          <p:cNvPr id="6" name="第二十七課    愚公移山 (上)">
            <a:hlinkClick r:id="" action="ppaction://media"/>
            <a:extLst>
              <a:ext uri="{FF2B5EF4-FFF2-40B4-BE49-F238E27FC236}">
                <a16:creationId xmlns:a16="http://schemas.microsoft.com/office/drawing/2014/main" id="{F834183C-B18A-402A-86BB-2CE04B2033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65892" y="4748763"/>
            <a:ext cx="618643" cy="61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268</Words>
  <Application>Microsoft Office PowerPoint</Application>
  <PresentationFormat>寬螢幕</PresentationFormat>
  <Paragraphs>4</Paragraphs>
  <Slides>2</Slides>
  <Notes>0</Notes>
  <HiddenSlides>0</HiddenSlides>
  <MMClips>2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DFKai-SB</vt:lpstr>
      <vt:lpstr>Fayin</vt:lpstr>
      <vt:lpstr>FZZhongKai-B08</vt:lpstr>
      <vt:lpstr>KaiTi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Kee-Chuen Wong</dc:creator>
  <cp:lastModifiedBy>K.C. Wong</cp:lastModifiedBy>
  <cp:revision>90</cp:revision>
  <dcterms:created xsi:type="dcterms:W3CDTF">2021-09-27T08:40:27Z</dcterms:created>
  <dcterms:modified xsi:type="dcterms:W3CDTF">2024-04-18T08:52:50Z</dcterms:modified>
</cp:coreProperties>
</file>